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9C213-F49D-41F1-BF72-C943087D84CA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B9BDA-C4F6-4F5C-8C9E-6650D9B77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26D57B-DCB3-45CC-9F28-ED834922D811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29CD46-BC36-49BA-8615-E37DEFD48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oc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" TargetMode="External"/><Relationship Id="rId2" Type="http://schemas.openxmlformats.org/officeDocument/2006/relationships/hyperlink" Target="http://christykeeler.com/EducationalVirtualMuseum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8077200" cy="3048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       </a:t>
            </a:r>
            <a:r>
              <a:rPr lang="en-US" sz="6000" dirty="0" smtClean="0"/>
              <a:t>Museum Curator</a:t>
            </a:r>
            <a:br>
              <a:rPr lang="en-US" sz="6000" dirty="0" smtClean="0"/>
            </a:br>
            <a:r>
              <a:rPr lang="en-US" sz="6000" dirty="0" smtClean="0"/>
              <a:t>        Projec</a:t>
            </a:r>
            <a:r>
              <a:rPr lang="en-US" sz="6600" dirty="0" smtClean="0"/>
              <a:t>t</a:t>
            </a:r>
            <a:br>
              <a:rPr lang="en-US" sz="6600" dirty="0" smtClean="0"/>
            </a:br>
            <a:r>
              <a:rPr lang="en-US" sz="2400" dirty="0" smtClean="0"/>
              <a:t>                            Sherrie Pardieck</a:t>
            </a:r>
            <a:br>
              <a:rPr lang="en-US" sz="2400" dirty="0" smtClean="0"/>
            </a:br>
            <a:r>
              <a:rPr lang="en-US" sz="2400" dirty="0" smtClean="0"/>
              <a:t>                                David McMullen</a:t>
            </a:r>
            <a:br>
              <a:rPr lang="en-US" sz="2400" dirty="0" smtClean="0"/>
            </a:br>
            <a:r>
              <a:rPr lang="en-US" sz="2400" dirty="0" smtClean="0"/>
              <a:t>                                     Dean Cantú</a:t>
            </a:r>
            <a:br>
              <a:rPr lang="en-US" sz="2400" dirty="0" smtClean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8077200" cy="149961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Teaching with Primary Sources</a:t>
            </a:r>
            <a:endParaRPr lang="en-US" sz="4800" dirty="0"/>
          </a:p>
        </p:txBody>
      </p:sp>
      <p:pic>
        <p:nvPicPr>
          <p:cNvPr id="4" name="Picture 3" descr="C:\Users\sherrie\AppData\Local\Microsoft\Windows\Temporary Internet Files\Content.IE5\YW7QEUW3\MP900289065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743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sherrie\AppData\Local\Microsoft\Windows\Temporary Internet Files\Content.IE5\1IFG1TOG\MP900289066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3528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with 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Content for study</a:t>
            </a:r>
          </a:p>
          <a:p>
            <a:r>
              <a:rPr lang="en-US" dirty="0" smtClean="0"/>
              <a:t>Finding information in the LOC </a:t>
            </a:r>
            <a:r>
              <a:rPr lang="en-US" dirty="0" smtClean="0">
                <a:hlinkClick r:id="rId2"/>
              </a:rPr>
              <a:t>www.loc.gov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Storyboard</a:t>
            </a:r>
          </a:p>
          <a:p>
            <a:r>
              <a:rPr lang="en-US" dirty="0" smtClean="0"/>
              <a:t>Four Artifacts		</a:t>
            </a:r>
          </a:p>
          <a:p>
            <a:pPr lvl="1"/>
            <a:r>
              <a:rPr lang="en-US" dirty="0" smtClean="0"/>
              <a:t>organize information</a:t>
            </a:r>
          </a:p>
          <a:p>
            <a:pPr lvl="1"/>
            <a:r>
              <a:rPr lang="en-US" dirty="0" smtClean="0"/>
              <a:t>document sources</a:t>
            </a:r>
          </a:p>
          <a:p>
            <a:pPr lvl="2"/>
            <a:r>
              <a:rPr lang="en-US" dirty="0" smtClean="0"/>
              <a:t>Title</a:t>
            </a:r>
          </a:p>
          <a:p>
            <a:pPr lvl="2"/>
            <a:r>
              <a:rPr lang="en-US" dirty="0" smtClean="0"/>
              <a:t>Author </a:t>
            </a:r>
          </a:p>
          <a:p>
            <a:pPr lvl="2"/>
            <a:r>
              <a:rPr lang="en-US" dirty="0" smtClean="0"/>
              <a:t>Date</a:t>
            </a:r>
          </a:p>
          <a:p>
            <a:pPr lvl="2"/>
            <a:r>
              <a:rPr lang="en-US" dirty="0" smtClean="0"/>
              <a:t>Type of Primary Source</a:t>
            </a:r>
          </a:p>
          <a:p>
            <a:pPr lvl="2"/>
            <a:r>
              <a:rPr lang="en-US" dirty="0" smtClean="0"/>
              <a:t>Location in LOC</a:t>
            </a:r>
            <a:endParaRPr lang="en-US" dirty="0"/>
          </a:p>
        </p:txBody>
      </p:sp>
      <p:pic>
        <p:nvPicPr>
          <p:cNvPr id="4" name="Picture 4" descr="T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191000"/>
            <a:ext cx="335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Title:</a:t>
            </a:r>
            <a:br>
              <a:rPr lang="en-US" dirty="0" smtClean="0"/>
            </a:br>
            <a:r>
              <a:rPr lang="en-US" dirty="0" smtClean="0"/>
              <a:t>Abraham 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Selection of areas for research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Civil War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Gettysburg</a:t>
            </a:r>
          </a:p>
          <a:p>
            <a:pPr>
              <a:buNone/>
            </a:pPr>
            <a:r>
              <a:rPr lang="en-US" dirty="0" smtClean="0"/>
              <a:t>Lincoln Douglas Debates</a:t>
            </a:r>
          </a:p>
          <a:p>
            <a:pPr>
              <a:buNone/>
            </a:pPr>
            <a:r>
              <a:rPr lang="en-US" dirty="0" smtClean="0"/>
              <a:t>Assassination </a:t>
            </a:r>
          </a:p>
          <a:p>
            <a:pPr>
              <a:buNone/>
            </a:pPr>
            <a:r>
              <a:rPr lang="en-US" dirty="0" smtClean="0"/>
              <a:t>Emancipation Proclamation </a:t>
            </a:r>
          </a:p>
          <a:p>
            <a:pPr>
              <a:buNone/>
            </a:pPr>
            <a:r>
              <a:rPr lang="en-US" sz="2400" i="1" dirty="0" smtClean="0"/>
              <a:t>(Find Artifacts-Four facts with visuals)</a:t>
            </a:r>
            <a:endParaRPr lang="en-US" sz="2400" i="1" dirty="0"/>
          </a:p>
        </p:txBody>
      </p:sp>
      <p:pic>
        <p:nvPicPr>
          <p:cNvPr id="5" name="Picture 4" descr="C:\Users\sherrie\AppData\Local\Microsoft\Windows\Temporary Internet Files\Content.IE5\YW7QEUW3\MP900202084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454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Abraham 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Primary Source Title            Author		     Date		        Type &amp; Location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16002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19600" y="1600200"/>
            <a:ext cx="0" cy="4625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16002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1600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:\Users\sherrie\AppData\Local\Microsoft\Windows\Temporary Internet Files\Content.IE5\9VK0IECQ\MC900097661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Museum Curator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Museum Curator Project Template  sample: </a:t>
            </a:r>
            <a:r>
              <a:rPr lang="en-US" u="sng" dirty="0" smtClean="0">
                <a:hlinkClick r:id="rId2"/>
              </a:rPr>
              <a:t>http://christykeeler.com/EducationalVirtualMuseums.html</a:t>
            </a:r>
            <a:r>
              <a:rPr lang="en-US" dirty="0" smtClean="0"/>
              <a:t>  </a:t>
            </a:r>
          </a:p>
          <a:p>
            <a:r>
              <a:rPr lang="en-US" dirty="0" smtClean="0"/>
              <a:t> Primary Sources of Abraham Lincoln from the LOC </a:t>
            </a:r>
            <a:r>
              <a:rPr lang="en-US" u="sng" dirty="0" smtClean="0">
                <a:hlinkClick r:id="rId3"/>
              </a:rPr>
              <a:t>www.loc.gov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Storyboard-identify research areas for the museum.</a:t>
            </a:r>
          </a:p>
          <a:p>
            <a:pPr lvl="0"/>
            <a:r>
              <a:rPr lang="en-US" dirty="0" smtClean="0"/>
              <a:t>Using the PowerPoint template, create rooms for the museum.</a:t>
            </a:r>
          </a:p>
          <a:p>
            <a:pPr lvl="0"/>
            <a:r>
              <a:rPr lang="en-US" dirty="0" smtClean="0"/>
              <a:t>Pictures/visuals will connect to information about President Lincoln.</a:t>
            </a:r>
          </a:p>
          <a:p>
            <a:pPr lvl="0"/>
            <a:r>
              <a:rPr lang="en-US" dirty="0" smtClean="0"/>
              <a:t>We will be the curators of this project.</a:t>
            </a:r>
          </a:p>
          <a:p>
            <a:pPr lvl="0"/>
            <a:r>
              <a:rPr lang="en-US" dirty="0" smtClean="0"/>
              <a:t>When completed, this project can be adapted for use in your classroom with your students names as the curators.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65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       Museum Curator         Project                             Sherrie Pardieck                                 David McMullen                                      Dean Cantú </vt:lpstr>
      <vt:lpstr>Teaching with Primary Sources</vt:lpstr>
      <vt:lpstr>Title: Abraham Lincoln</vt:lpstr>
      <vt:lpstr>Abraham Lincoln</vt:lpstr>
      <vt:lpstr>Museum Curator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Curator</dc:title>
  <dc:creator>Windows User</dc:creator>
  <cp:lastModifiedBy>Windows User</cp:lastModifiedBy>
  <cp:revision>24</cp:revision>
  <dcterms:created xsi:type="dcterms:W3CDTF">2012-02-06T18:30:02Z</dcterms:created>
  <dcterms:modified xsi:type="dcterms:W3CDTF">2012-06-17T13:53:24Z</dcterms:modified>
</cp:coreProperties>
</file>